
<file path=[Content_Types].xml><?xml version="1.0" encoding="utf-8"?>
<Types xmlns="http://schemas.openxmlformats.org/package/2006/content-types">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p:scale>
          <a:sx n="90" d="100"/>
          <a:sy n="90" d="100"/>
        </p:scale>
        <p:origin x="-370" y="-5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5.png"/><Relationship Id="rId15" Type="http://schemas.openxmlformats.org/officeDocument/2006/relationships/image" Target="../media/image4.png"/><Relationship Id="rId14" Type="http://schemas.openxmlformats.org/officeDocument/2006/relationships/image" Target="../media/image3.png"/><Relationship Id="rId13" Type="http://schemas.openxmlformats.org/officeDocument/2006/relationships/image" Target="../media/image2.png"/><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2"/>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3"/>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4"/>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5"/>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6"/>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1.xml"/><Relationship Id="rId4" Type="http://schemas.openxmlformats.org/officeDocument/2006/relationships/image" Target="../media/image6.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Arial" panose="020B0604020202020204"/>
                <a:ea typeface="Arial" panose="020B0604020202020204"/>
                <a:cs typeface="Arial" panose="020B0604020202020204"/>
                <a:sym typeface="Arial" panose="020B0604020202020204"/>
              </a:rPr>
              <a:t>An End-to-End Data Science Project with ChatGPT</a:t>
            </a:r>
            <a:endParaRPr lang="en-US" sz="40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panose="020B0604020202020204"/>
                <a:ea typeface="Arial" panose="020B0604020202020204"/>
                <a:cs typeface="Arial" panose="020B0604020202020204"/>
                <a:sym typeface="Arial" panose="020B0604020202020204"/>
              </a:rPr>
              <a:t>TSP- AI ML Fundamentals (Capstone Project)</a:t>
            </a:r>
            <a:endParaRPr lang="en-US" sz="3200" b="1" i="0" u="none" strike="noStrike" cap="none">
              <a:solidFill>
                <a:srgbClr val="2F5496"/>
              </a:solidFill>
              <a:latin typeface="Arial" panose="020B0604020202020204"/>
              <a:ea typeface="Arial" panose="020B0604020202020204"/>
              <a:cs typeface="Arial" panose="020B0604020202020204"/>
              <a:sym typeface="Arial" panose="020B0604020202020204"/>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panose="020B0604020202020204"/>
                <a:ea typeface="Arial" panose="020B0604020202020204"/>
                <a:cs typeface="Arial" panose="020B0604020202020204"/>
                <a:sym typeface="Arial" panose="020B0604020202020204"/>
              </a:rPr>
              <a:t>Presented By:</a:t>
            </a:r>
            <a:endParaRPr dirty="0"/>
          </a:p>
          <a:p>
            <a:pPr marL="0" marR="0" lvl="0" indent="0" algn="l" rtl="0">
              <a:spcBef>
                <a:spcPts val="0"/>
              </a:spcBef>
              <a:spcAft>
                <a:spcPts val="0"/>
              </a:spcAft>
              <a:buNone/>
            </a:pPr>
            <a:r>
              <a:rPr lang="en-US" sz="2000" b="1" dirty="0">
                <a:solidFill>
                  <a:srgbClr val="2F5496"/>
                </a:solidFill>
                <a:latin typeface="Arial" panose="020B0604020202020204"/>
                <a:ea typeface="Arial" panose="020B0604020202020204"/>
                <a:cs typeface="Arial" panose="020B0604020202020204"/>
                <a:sym typeface="Arial" panose="020B0604020202020204"/>
              </a:rPr>
              <a:t> </a:t>
            </a:r>
            <a:r>
              <a:rPr lang="en-US" sz="2000" b="1" dirty="0" err="1" smtClean="0">
                <a:solidFill>
                  <a:srgbClr val="2F5496"/>
                </a:solidFill>
              </a:rPr>
              <a:t>Bala</a:t>
            </a:r>
            <a:r>
              <a:rPr lang="en-US" sz="2000" b="1" dirty="0" smtClean="0">
                <a:solidFill>
                  <a:srgbClr val="2F5496"/>
                </a:solidFill>
              </a:rPr>
              <a:t> </a:t>
            </a:r>
            <a:r>
              <a:rPr lang="en-US" sz="2000" b="1" dirty="0" err="1" smtClean="0">
                <a:solidFill>
                  <a:srgbClr val="2F5496"/>
                </a:solidFill>
              </a:rPr>
              <a:t>Muniyandi</a:t>
            </a:r>
            <a:r>
              <a:rPr lang="en-US" sz="2000" b="1" dirty="0" smtClean="0">
                <a:solidFill>
                  <a:srgbClr val="2F5496"/>
                </a:solidFill>
              </a:rPr>
              <a:t> G – au810021114016</a:t>
            </a:r>
            <a:endParaRPr sz="2000" b="1" dirty="0">
              <a:solidFill>
                <a:srgbClr val="2F5496"/>
              </a:solidFill>
              <a:latin typeface="Arial" panose="020B0604020202020204"/>
              <a:ea typeface="Arial" panose="020B0604020202020204"/>
              <a:cs typeface="Arial" panose="020B0604020202020204"/>
              <a:sym typeface="Arial" panose="020B0604020202020204"/>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panose="020B0604020202020204"/>
                <a:ea typeface="Arial" panose="020B0604020202020204"/>
                <a:cs typeface="Arial" panose="020B0604020202020204"/>
                <a:sym typeface="Arial" panose="020B0604020202020204"/>
              </a:rPr>
              <a:t>Guided By: Ramar Bose Sr. AI Master Trainer   </a:t>
            </a:r>
            <a:endParaRPr lang="en-US" sz="2000" b="1">
              <a:solidFill>
                <a:srgbClr val="2F5496"/>
              </a:solidFill>
              <a:latin typeface="Arial" panose="020B0604020202020204"/>
              <a:ea typeface="Arial" panose="020B0604020202020204"/>
              <a:cs typeface="Arial" panose="020B0604020202020204"/>
              <a:sym typeface="Arial" panose="020B0604020202020204"/>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References</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Github link, Ramar Bose , 2024</a:t>
            </a:r>
            <a:endParaRPr>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video recorded link (youtube/github), Ramar Bose , 2024</a:t>
            </a:r>
            <a:endParaRPr>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PPT &amp; Report github link, Ramar Bose , 2024 </a:t>
            </a:r>
            <a:endParaRPr>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Arial" panose="020B0604020202020204"/>
              <a:ea typeface="Arial" panose="020B0604020202020204"/>
              <a:cs typeface="Arial" panose="020B0604020202020204"/>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THANK YOU</a:t>
            </a:r>
            <a:endParaRPr lang="en-US" b="1">
              <a:solidFill>
                <a:srgbClr val="002060"/>
              </a:solidFill>
              <a:latin typeface="Arial" panose="020B0604020202020204"/>
              <a:ea typeface="Arial" panose="020B0604020202020204"/>
              <a:cs typeface="Arial" panose="020B0604020202020204"/>
              <a:sym typeface="Arial" panose="020B0604020202020204"/>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OUTLINE</a:t>
            </a:r>
            <a:endParaRPr lang="en-US" b="1">
              <a:solidFill>
                <a:srgbClr val="002060"/>
              </a:solidFill>
              <a:latin typeface="Arial" panose="020B0604020202020204"/>
              <a:ea typeface="Arial" panose="020B0604020202020204"/>
              <a:cs typeface="Arial" panose="020B0604020202020204"/>
              <a:sym typeface="Arial" panose="020B0604020202020204"/>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Problem Statement </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Proposed System/Solution</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Algorithm &amp; Deployment  </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GitHub Link</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Project Demo(photos / videos)</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Conclusion</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Future Scope</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References</a:t>
            </a:r>
            <a:endParaRPr lang="en-US" sz="2000" b="1">
              <a:latin typeface="Arial" panose="020B0604020202020204"/>
              <a:ea typeface="Arial" panose="020B0604020202020204"/>
              <a:cs typeface="Arial" panose="020B0604020202020204"/>
              <a:sym typeface="Arial" panose="020B0604020202020204"/>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lang="en-US" sz="2600">
              <a:latin typeface="Arial" panose="020B0604020202020204"/>
              <a:ea typeface="Arial" panose="020B0604020202020204"/>
              <a:cs typeface="Arial" panose="020B0604020202020204"/>
              <a:sym typeface="Arial" panose="020B0604020202020204"/>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lang="en-US" sz="2600">
              <a:latin typeface="Arial" panose="020B0604020202020204"/>
              <a:ea typeface="Arial" panose="020B0604020202020204"/>
              <a:cs typeface="Arial" panose="020B0604020202020204"/>
              <a:sym typeface="Arial" panose="020B0604020202020204"/>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Algorithm &amp; Deployment</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Data preprocessing: Clean and prepare loan dataset, handle missing values and outliers.</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Feature engineering: Extract relevant information to enhance model performance.</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Machine learning model training: Train model (e.g., logistic regression, random forest) to predict loan approval/rejection based on historical data.</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Integration of ChatGPT: Enable conversational interface for user inquiries and assistance.</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Testing and evaluation: Ensure model accuracy and effectiveness in real-world scenarios.</a:t>
            </a:r>
            <a:endParaRPr lang="en-US" sz="2600">
              <a:latin typeface="Arial" panose="020B0604020202020204"/>
              <a:ea typeface="Arial" panose="020B0604020202020204"/>
              <a:cs typeface="Arial" panose="020B0604020202020204"/>
              <a:sym typeface="Arial" panose="020B0604020202020204"/>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GitHub Link</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29" name="Google Shape;129;p18"/>
          <p:cNvSpPr txBox="1">
            <a:spLocks noGrp="1"/>
          </p:cNvSpPr>
          <p:nvPr>
            <p:ph type="subTitle" idx="1"/>
          </p:nvPr>
        </p:nvSpPr>
        <p:spPr>
          <a:xfrm>
            <a:off x="705925" y="2566534"/>
            <a:ext cx="11152682" cy="1359304"/>
          </a:xfrm>
          <a:prstGeom prst="rect">
            <a:avLst/>
          </a:prstGeom>
          <a:noFill/>
          <a:ln>
            <a:noFill/>
          </a:ln>
        </p:spPr>
        <p:txBody>
          <a:bodyPr spcFirstLastPara="1" wrap="square" lIns="91425" tIns="45700" rIns="91425" bIns="45700" anchor="t" anchorCtr="0">
            <a:normAutofit/>
          </a:bodyPr>
          <a:lstStyle/>
          <a:p>
            <a:pPr lvl="0">
              <a:spcBef>
                <a:spcPts val="0"/>
              </a:spcBef>
              <a:buSzPts val="2600"/>
            </a:pPr>
            <a:r>
              <a:rPr lang="en-IN" sz="3000" dirty="0"/>
              <a:t>https://github.com/Balamuniyandi/au810021114016_Bala-Muniyandi-G</a:t>
            </a:r>
            <a:endParaRPr sz="3000"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Arial" panose="020B0604020202020204"/>
                <a:ea typeface="Arial" panose="020B0604020202020204"/>
                <a:cs typeface="Arial" panose="020B0604020202020204"/>
                <a:sym typeface="Arial" panose="020B0604020202020204"/>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pic>
        <p:nvPicPr>
          <p:cNvPr id="2" name="vlc records">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293370" y="1388745"/>
            <a:ext cx="11619230" cy="510413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Conclusion</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lang="en-US" sz="2600">
              <a:latin typeface="Arial" panose="020B0604020202020204"/>
              <a:ea typeface="Arial" panose="020B0604020202020204"/>
              <a:cs typeface="Arial" panose="020B0604020202020204"/>
              <a:sym typeface="Arial" panose="020B0604020202020204"/>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Future Scope</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lang="en-US" sz="2600">
              <a:latin typeface="Arial" panose="020B0604020202020204"/>
              <a:ea typeface="Arial" panose="020B0604020202020204"/>
              <a:cs typeface="Arial" panose="020B0604020202020204"/>
              <a:sym typeface="Arial" panose="020B0604020202020204"/>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tags/tag1.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3424</Words>
  <Application>WPS Presentation</Application>
  <PresentationFormat>Custom</PresentationFormat>
  <Paragraphs>81</Paragraphs>
  <Slides>11</Slides>
  <Notes>11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11</vt:i4>
      </vt:variant>
    </vt:vector>
  </HeadingPairs>
  <TitlesOfParts>
    <vt:vector size="20" baseType="lpstr">
      <vt:lpstr>Arial</vt:lpstr>
      <vt:lpstr>SimSun</vt:lpstr>
      <vt:lpstr>Wingdings</vt:lpstr>
      <vt:lpstr>Arial</vt:lpstr>
      <vt:lpstr>Calibri</vt:lpstr>
      <vt:lpstr>Times New Roman</vt:lpstr>
      <vt:lpstr>Microsoft YaHei</vt:lpstr>
      <vt:lpstr>Arial Unicode MS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HP</dc:creator>
  <cp:lastModifiedBy>DINESH K</cp:lastModifiedBy>
  <cp:revision>6</cp:revision>
  <dcterms:created xsi:type="dcterms:W3CDTF">2024-04-18T11:59:53Z</dcterms:created>
  <dcterms:modified xsi:type="dcterms:W3CDTF">2024-04-18T12:18:50Z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5233E01716004D4881C564C595716402_12</vt:lpwstr>
  </property>
  <property fmtid="{D5CDD505-2E9C-101B-9397-08002B2CF9AE}" pid="3" name="KSOProductBuildVer">
    <vt:lpwstr>2057-12.2.0.16731</vt:lpwstr>
  </property>
</Properties>
</file>